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7"/>
  </p:notesMasterIdLst>
  <p:sldIdLst>
    <p:sldId id="281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2" r:id="rId21"/>
    <p:sldId id="283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4B278-DCDE-4E18-BD68-869F2F8F2A72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79F44-6A46-4C42-98C1-23F80C3ED0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6ABCF-6E4B-4C1F-8543-86C1610862C2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0442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9084464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453137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014783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88237342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336039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3C286-7856-46C6-9DB2-1AFDF3EAF8D0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29189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220D7-6150-4DC4-AD87-8B423E83AFE1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0656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A740-F732-445E-8CC7-FFB47EF88961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9086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D4F6E-7CFC-4BF1-B019-A00576B61F3C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667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4B593-6DA7-422F-9B02-CA6F8E21ECAB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6254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6D0-B4BE-47C3-9978-45BED9E1CB6B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153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E499-5B29-4B19-AD9C-4C7B29A0928E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3691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A9D0-1647-4C32-B4C7-E3B01203D247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961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FC47-BDD6-4547-A07F-E94EE4120F00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5046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6D60-4940-4E66-85DC-D9DC7BDF0A3D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203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5795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C7BA5C6-81DD-B18C-5711-95927FBD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shot (9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3432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659088-DD22-19B2-E361-EB0ED732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12D374-2240-1F08-28A3-B269A2372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E99ADB-9A0C-CDF0-D9A8-BE2A754F8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86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7277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A346A14-127F-6C23-F3C8-DBC88A3B7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57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ECF5C9-9D86-7A60-6A9F-90AF5C09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106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BF7421D-A664-D24B-F985-503FA9DC4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2107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F4ACD4F-3DB6-8EB7-672C-C761526C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97776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7EA5A91-980E-4D17-184D-DFE0451E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473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11623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5D61E9A-DEDA-CD89-E868-6C5B4D169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6081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54670D-0734-E58E-E649-DD2EAF880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8538678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CD7874-EAB7-FCD8-8834-6C81E086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62065156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873014-6550-22A8-93F7-9E63C988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779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557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8EBBC3-2AD2-6388-A422-F3C31BFBB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063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8610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b="1" dirty="0" smtClean="0"/>
              <a:t>How to run this project?</a:t>
            </a:r>
            <a:endParaRPr lang="en-US" b="1" dirty="0"/>
          </a:p>
        </p:txBody>
      </p:sp>
      <p:pic>
        <p:nvPicPr>
          <p:cNvPr id="5" name="Content Placeholder 4" descr="Screenshot (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7954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9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5778" y="1467006"/>
            <a:ext cx="6807169" cy="456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CFADE51-43BC-8037-2164-EA995325F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3532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A4EBFC1-6030-EDC4-D45D-8CE1D14E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57086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CEBF4D-BEF7-F4EB-982E-3C990EA2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942291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47FF8F4-C0B1-312D-A597-1E1450A0E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06974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32605F-A0AA-6BAF-8D63-5B75DDDF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745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Screenshot (5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9011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9A39689-37A5-BD77-6BC0-5CD2B10F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153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D71B5F-3174-E2E2-BCC5-032D8C0E8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5264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29579C-5E23-B0A6-9FC2-7B9F57B4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322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A9D478-57A3-82EF-92E4-BF7994446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D3CDBB-BEEC-4F59-2831-A33989F87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83344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9C76EF5-2503-7B30-F8C4-D3CD687BE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F3ED31E-735E-C212-D45B-8732A447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C627977-3AF7-D999-7CF5-EC2697C0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406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336</TotalTime>
  <Words>30</Words>
  <Application>Microsoft Office PowerPoint</Application>
  <PresentationFormat>Custom</PresentationFormat>
  <Paragraphs>25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Facet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How to run this project?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jeevitha</dc:creator>
  <cp:lastModifiedBy>jeevitha</cp:lastModifiedBy>
  <cp:revision>21</cp:revision>
  <dcterms:created xsi:type="dcterms:W3CDTF">2025-03-25T04:09:32Z</dcterms:created>
  <dcterms:modified xsi:type="dcterms:W3CDTF">2025-04-12T02:30:54Z</dcterms:modified>
</cp:coreProperties>
</file>